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23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5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460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5266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8925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387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8277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5283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2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58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88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52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02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349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02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070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81962F7-B302-4581-AF01-D2A3697722EC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CE8A74-A905-4C4F-9323-7572B437C1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762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0C0C4B-12A5-4EB9-B740-F8C7CFE07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33" y="0"/>
            <a:ext cx="743952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A4AAB-56BA-4D9D-96FC-77A97ACEDC35}"/>
              </a:ext>
            </a:extLst>
          </p:cNvPr>
          <p:cNvSpPr txBox="1"/>
          <p:nvPr/>
        </p:nvSpPr>
        <p:spPr>
          <a:xfrm>
            <a:off x="266741" y="1313067"/>
            <a:ext cx="317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Aaron Morris </a:t>
            </a:r>
            <a:r>
              <a:rPr lang="en-US" dirty="0" err="1"/>
              <a:t>Basco</a:t>
            </a:r>
            <a:r>
              <a:rPr lang="en-US" dirty="0"/>
              <a:t> Jara</a:t>
            </a:r>
          </a:p>
          <a:p>
            <a:r>
              <a:rPr lang="en-CA" cap="all" dirty="0"/>
              <a:t>SEN-21231</a:t>
            </a:r>
            <a:r>
              <a:rPr lang="en-CA" dirty="0"/>
              <a:t> (Presence Sensor)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4F81-0ADA-48D3-AD5A-CD89B5B0D937}"/>
              </a:ext>
            </a:extLst>
          </p:cNvPr>
          <p:cNvSpPr txBox="1"/>
          <p:nvPr/>
        </p:nvSpPr>
        <p:spPr>
          <a:xfrm>
            <a:off x="266741" y="2467761"/>
            <a:ext cx="317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Jasnam</a:t>
            </a:r>
            <a:r>
              <a:rPr lang="en-CA" dirty="0"/>
              <a:t> Singh Gill</a:t>
            </a:r>
          </a:p>
          <a:p>
            <a:r>
              <a:rPr lang="en-US" dirty="0"/>
              <a:t>DHT22 (Temperature Sensor)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BDFA8-5F88-476D-BBB9-30DC79487BF0}"/>
              </a:ext>
            </a:extLst>
          </p:cNvPr>
          <p:cNvSpPr txBox="1"/>
          <p:nvPr/>
        </p:nvSpPr>
        <p:spPr>
          <a:xfrm>
            <a:off x="266740" y="3622455"/>
            <a:ext cx="3171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Robert </a:t>
            </a:r>
            <a:r>
              <a:rPr lang="en-CA" dirty="0" err="1"/>
              <a:t>Rowlison</a:t>
            </a:r>
            <a:endParaRPr lang="en-CA" dirty="0"/>
          </a:p>
          <a:p>
            <a:r>
              <a:rPr lang="en-US" dirty="0"/>
              <a:t>PH-4502C (PH Sensor)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BF845-8A1B-4F96-8B0C-B2C04368BCB9}"/>
              </a:ext>
            </a:extLst>
          </p:cNvPr>
          <p:cNvSpPr txBox="1"/>
          <p:nvPr/>
        </p:nvSpPr>
        <p:spPr>
          <a:xfrm>
            <a:off x="266741" y="4777149"/>
            <a:ext cx="3171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Damanpreet</a:t>
            </a:r>
            <a:r>
              <a:rPr lang="en-CA" dirty="0"/>
              <a:t> Singh</a:t>
            </a:r>
          </a:p>
          <a:p>
            <a:r>
              <a:rPr lang="en-US" dirty="0"/>
              <a:t>Resistive 3us Analog sensor</a:t>
            </a:r>
            <a:endParaRPr lang="en-CA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CFD205-DC52-49ED-88C7-FACD37DC3092}"/>
              </a:ext>
            </a:extLst>
          </p:cNvPr>
          <p:cNvSpPr/>
          <p:nvPr/>
        </p:nvSpPr>
        <p:spPr>
          <a:xfrm rot="1417842">
            <a:off x="3023656" y="2044467"/>
            <a:ext cx="3082977" cy="18945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3061149-4D3F-490C-B5E2-F7B6B0EBD527}"/>
              </a:ext>
            </a:extLst>
          </p:cNvPr>
          <p:cNvSpPr/>
          <p:nvPr/>
        </p:nvSpPr>
        <p:spPr>
          <a:xfrm rot="855789">
            <a:off x="3348318" y="3174712"/>
            <a:ext cx="3795618" cy="17967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F5F169-1553-4159-BD71-EB335F8BBEE0}"/>
              </a:ext>
            </a:extLst>
          </p:cNvPr>
          <p:cNvSpPr/>
          <p:nvPr/>
        </p:nvSpPr>
        <p:spPr>
          <a:xfrm rot="177448">
            <a:off x="2507988" y="4050349"/>
            <a:ext cx="7333421" cy="17943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690CE55-FA57-4CC8-A413-2738AF5DE762}"/>
              </a:ext>
            </a:extLst>
          </p:cNvPr>
          <p:cNvSpPr/>
          <p:nvPr/>
        </p:nvSpPr>
        <p:spPr>
          <a:xfrm rot="237025">
            <a:off x="3124543" y="5288426"/>
            <a:ext cx="4780954" cy="167709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E8AF9E-7360-4DB5-AEF9-A213EE51D3D1}"/>
              </a:ext>
            </a:extLst>
          </p:cNvPr>
          <p:cNvSpPr txBox="1"/>
          <p:nvPr/>
        </p:nvSpPr>
        <p:spPr>
          <a:xfrm>
            <a:off x="266739" y="431539"/>
            <a:ext cx="3171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Pet Monitor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48420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9BFB-9E1C-474A-8711-BFDA46FF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en-US" dirty="0"/>
              <a:t>Database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9B54F-BC7B-4FB8-B162-AC9399B7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15" y="1455611"/>
            <a:ext cx="9922522" cy="50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1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DA2D-3934-46B6-98F3-37DF7146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3050"/>
            <a:ext cx="10353762" cy="970450"/>
          </a:xfrm>
        </p:spPr>
        <p:txBody>
          <a:bodyPr/>
          <a:lstStyle/>
          <a:p>
            <a:r>
              <a:rPr lang="en-US" dirty="0"/>
              <a:t>App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648C48-57D4-4691-9CB0-D4222C24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12" y="1333496"/>
            <a:ext cx="2213912" cy="49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B9D80-7BFF-46D9-9A05-4A3B2E554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" y="1333500"/>
            <a:ext cx="2213912" cy="4919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1D731A-2945-4237-85F3-7A014C624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75" y="1333496"/>
            <a:ext cx="2213912" cy="4919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17508B-C106-4638-B921-C85A0886E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44" y="1333496"/>
            <a:ext cx="2213911" cy="49198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42E305-B5A5-45C6-9D50-DC7F446DB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967" y="1333496"/>
            <a:ext cx="2213912" cy="49198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720141-30D0-41FE-9C67-E4DAA661D299}"/>
              </a:ext>
            </a:extLst>
          </p:cNvPr>
          <p:cNvSpPr txBox="1"/>
          <p:nvPr/>
        </p:nvSpPr>
        <p:spPr>
          <a:xfrm>
            <a:off x="607406" y="6310284"/>
            <a:ext cx="136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Home Page</a:t>
            </a:r>
            <a:endParaRPr lang="en-CA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180720-1E3B-4325-A1D1-354C88BDE77B}"/>
              </a:ext>
            </a:extLst>
          </p:cNvPr>
          <p:cNvSpPr txBox="1"/>
          <p:nvPr/>
        </p:nvSpPr>
        <p:spPr>
          <a:xfrm>
            <a:off x="2966079" y="6310284"/>
            <a:ext cx="144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Weight Page</a:t>
            </a:r>
            <a:endParaRPr lang="en-CA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9AEA4-8689-4F2B-B32A-0A67D6A7B56F}"/>
              </a:ext>
            </a:extLst>
          </p:cNvPr>
          <p:cNvSpPr txBox="1"/>
          <p:nvPr/>
        </p:nvSpPr>
        <p:spPr>
          <a:xfrm>
            <a:off x="5084516" y="6310284"/>
            <a:ext cx="202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Temperature Page</a:t>
            </a:r>
            <a:endParaRPr lang="en-CA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23DAFD-3150-4A99-8F26-4FD82A0BC89B}"/>
              </a:ext>
            </a:extLst>
          </p:cNvPr>
          <p:cNvSpPr txBox="1"/>
          <p:nvPr/>
        </p:nvSpPr>
        <p:spPr>
          <a:xfrm>
            <a:off x="7716855" y="6310284"/>
            <a:ext cx="157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Presence Page</a:t>
            </a:r>
            <a:endParaRPr lang="en-CA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8437E8-78EF-47DD-82F5-79E8079FD5C4}"/>
              </a:ext>
            </a:extLst>
          </p:cNvPr>
          <p:cNvSpPr txBox="1"/>
          <p:nvPr/>
        </p:nvSpPr>
        <p:spPr>
          <a:xfrm>
            <a:off x="10363209" y="6310284"/>
            <a:ext cx="107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PH Page</a:t>
            </a:r>
            <a:endParaRPr lang="en-CA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44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BF041-2B3F-4033-A777-5EBFD98C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1950"/>
            <a:ext cx="10353762" cy="970450"/>
          </a:xfrm>
        </p:spPr>
        <p:txBody>
          <a:bodyPr/>
          <a:lstStyle/>
          <a:p>
            <a:r>
              <a:rPr lang="en-US" dirty="0"/>
              <a:t>Setup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D320-B6DC-4E2E-9B00-2003DAA5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Open the app</a:t>
            </a:r>
          </a:p>
          <a:p>
            <a:r>
              <a:rPr lang="en-US" sz="2800" dirty="0"/>
              <a:t>Connect pi to hotspot</a:t>
            </a:r>
          </a:p>
          <a:p>
            <a:r>
              <a:rPr lang="en-US" sz="2800" dirty="0"/>
              <a:t>Make sure all sensors are connected</a:t>
            </a:r>
          </a:p>
          <a:p>
            <a:pPr marL="3690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3DB7D-3478-4821-9453-73AD5D9F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87" y="3981449"/>
            <a:ext cx="24098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E2E2-0EEB-4ED2-A86A-203BA9CFF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33375"/>
            <a:ext cx="10353762" cy="970450"/>
          </a:xfrm>
        </p:spPr>
        <p:txBody>
          <a:bodyPr/>
          <a:lstStyle/>
          <a:p>
            <a:r>
              <a:rPr lang="en-US" dirty="0"/>
              <a:t>Demonstration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48491-79AA-46AF-8261-58328989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60" y="1303825"/>
            <a:ext cx="10640030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Demonstrate how depending on the amount of pressure applied to the weight sensor the value changes, changes in temperature, </a:t>
            </a:r>
            <a:r>
              <a:rPr lang="en-US" sz="2400" dirty="0" err="1"/>
              <a:t>ph</a:t>
            </a:r>
            <a:r>
              <a:rPr lang="en-US" sz="2400" dirty="0"/>
              <a:t> reading, and presence are reflected in the app.</a:t>
            </a:r>
            <a:endParaRPr lang="en-CA" sz="2400" dirty="0"/>
          </a:p>
        </p:txBody>
      </p:sp>
      <p:pic>
        <p:nvPicPr>
          <p:cNvPr id="7" name="20240407_161624">
            <a:hlinkClick r:id="" action="ppaction://media"/>
            <a:extLst>
              <a:ext uri="{FF2B5EF4-FFF2-40B4-BE49-F238E27FC236}">
                <a16:creationId xmlns:a16="http://schemas.microsoft.com/office/drawing/2014/main" id="{76EB53CA-9467-4309-8F0C-DE94893458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0925" y="2558166"/>
            <a:ext cx="7390150" cy="41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139</TotalTime>
  <Words>91</Words>
  <Application>Microsoft Office PowerPoint</Application>
  <PresentationFormat>Widescreen</PresentationFormat>
  <Paragraphs>22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Calisto MT</vt:lpstr>
      <vt:lpstr>Trebuchet MS</vt:lpstr>
      <vt:lpstr>Wingdings 2</vt:lpstr>
      <vt:lpstr>Slate</vt:lpstr>
      <vt:lpstr>PowerPoint Presentation</vt:lpstr>
      <vt:lpstr>Database</vt:lpstr>
      <vt:lpstr>App</vt:lpstr>
      <vt:lpstr>Setup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Jara</dc:creator>
  <cp:lastModifiedBy>Aaron Jara</cp:lastModifiedBy>
  <cp:revision>12</cp:revision>
  <dcterms:created xsi:type="dcterms:W3CDTF">2024-03-23T21:39:37Z</dcterms:created>
  <dcterms:modified xsi:type="dcterms:W3CDTF">2024-04-07T21:31:21Z</dcterms:modified>
</cp:coreProperties>
</file>